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F299B-575B-4382-A5FC-A34F566D4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EDF242-0A5D-4919-B86E-001C28E55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9088E6-8208-40E6-BBBB-3AE0E814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8EF82B-60F8-4F8C-8DE3-C3F535E7D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2E797D-BED8-44BE-B902-4485BB857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212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6B006-65EC-4AA4-84CE-EA496579C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113B1D-53D7-42A0-9CCC-52B2D806F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B48976-218B-440F-ADD4-8456A1D0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562AD2-A8F5-4F13-A7CA-F0C465FC5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BF6D7F-15C8-4646-AE04-1514D51C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663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E8683B9-9518-437B-959A-40098B3F7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D8D1EF-C294-4BC9-B81D-B1E4F78B5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1757CC-46E6-4ABA-82EC-DE1B4D11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0FF61A-BB67-44CE-8222-C7D8645F0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8C83AD-0201-406A-864E-7CD0118AF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31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FA190-E654-4349-83A2-491517579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77EF0A-5ABA-4AA3-8802-D7233715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96E497-51BE-467C-BC69-43188F4D7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217911-5968-4E6C-B7A1-A49805D23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70C2EE-1F2F-43D4-99F5-EE11FBCC8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28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7F615-D5D4-4F39-9CB8-656D058AC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AD98B9-AE51-4029-A327-9E196CE01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52C0DB-D4CC-45B5-8087-71232B70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C1BB00-F0FA-4F66-AE10-D47CF80D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8B056D-5768-44F9-85D5-34C9C720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76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58C177-9ED2-4021-BA60-E5EF671A9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5E9C1E-67C4-40B6-8E28-B5E2180B2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A10017-AF2C-41C7-B99F-6A7096700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12858C-3E97-497E-B31E-D697B9630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BF2329-7CF1-4395-A4A9-ED17F7644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D84CDC-B239-4D69-A5B0-DC317FD3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601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029D1F-C304-4739-A86C-00660E5A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4E4097-A93A-4121-8FFA-31ED560C8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1EB95F-9824-4644-A1B8-B879EFD67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294859E-6B74-445D-B392-4C5011BF3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C18141-7E96-4AF9-ADAF-D6A95EC9E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405D12B-0179-4511-B6CD-13E4412A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C0C83E-F901-49E3-9EAF-D81C89A0E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0D28F4D-8CB9-4AF7-9534-D2214B06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200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EB6231-C648-4EC5-ACED-EAE54FBD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7494481-C971-493A-BB98-586A5C50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F7EFB2-11B5-4A35-9C36-148B8A45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7BA1046-46E1-436B-A573-F430559EE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814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8404F7-424E-4ACB-AFBB-812F0025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6515916-8A23-4313-AF92-985C8DFAA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E327ADB-309F-485E-80FF-E26CEB76E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152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4E381-6E6D-4CB1-98CB-0E3586389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0D15CF-5DBA-4B7E-86DB-57C3B8378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B93A42-9BBF-45FD-A4DF-98B0A1284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1DAA41-4A97-48CC-8CFC-61FF0D2A4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293A23-26F0-40B8-ADB3-0D462014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52EAB8-5FFA-44D8-B9AC-304ADC7D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33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EE362-3B8B-4393-B1BE-6F0ECC2B3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B365C0-30B1-43A9-867D-AE0C45DB5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56E2E7-ACA7-4F2C-9628-D9488EE29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413443-98B0-4E1C-8EEC-DBEB19159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63E75D-704C-44C8-9662-D2156DA02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E66B5B-DAEE-46A3-9DAD-C7401AFA3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108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AF72171-10C5-4118-A9C4-5B6F521D4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A3C3FF-5737-4707-8E93-7AEEB3E90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6D9CD7-5BE0-4859-A9BE-078D4C42D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CDE3F-AA6D-4661-8377-55A334A3E8F2}" type="datetimeFigureOut">
              <a:rPr lang="es-CO" smtClean="0"/>
              <a:t>8/04/2020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AC38E5-0E13-4362-AFDB-1D6D73E1F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863E42-E127-46D8-942B-F48D40CEE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2D89-98AC-4E6C-8F74-5343E5F09E4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553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2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35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3950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1975C2C6C0624C99ABB182EB3262A8" ma:contentTypeVersion="0" ma:contentTypeDescription="Create a new document." ma:contentTypeScope="" ma:versionID="3c1ad306483fb3667af59958aac141e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901CF8-193A-4D3D-92A6-398D704B7878}"/>
</file>

<file path=customXml/itemProps2.xml><?xml version="1.0" encoding="utf-8"?>
<ds:datastoreItem xmlns:ds="http://schemas.openxmlformats.org/officeDocument/2006/customXml" ds:itemID="{96E2BC87-A1AC-45B4-B35B-E04F4FA780C3}"/>
</file>

<file path=customXml/itemProps3.xml><?xml version="1.0" encoding="utf-8"?>
<ds:datastoreItem xmlns:ds="http://schemas.openxmlformats.org/officeDocument/2006/customXml" ds:itemID="{B62443A2-2997-44AB-B7A0-6CE9C70745FB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POWERPOINT III ENCUENTRO</dc:title>
  <dc:creator>Camilo Steven Leal Prieto</dc:creator>
  <cp:lastModifiedBy>Camilo Steven Leal Prieto</cp:lastModifiedBy>
  <cp:revision>2</cp:revision>
  <dcterms:created xsi:type="dcterms:W3CDTF">2020-04-08T14:16:00Z</dcterms:created>
  <dcterms:modified xsi:type="dcterms:W3CDTF">2020-04-08T14:53:05Z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0x010100351975C2C6C0624C99ABB182EB3262A8</vt:lpwstr>
  </property>
</Properties>
</file>